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Selected pictures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CALM P4R_NRM</dc:creator>
  <cp:lastModifiedBy>CALM P4R_NRM</cp:lastModifiedBy>
  <cp:revision>3</cp:revision>
  <dcterms:created xsi:type="dcterms:W3CDTF">2024-04-22T19:39:08Z</dcterms:created>
  <dcterms:modified xsi:type="dcterms:W3CDTF">2024-04-22T20:38:42Z</dcterms:modified>
</cp:coreProperties>
</file>